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4" r:id="rId9"/>
    <p:sldId id="265" r:id="rId1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5B932DC-119F-4CD9-BA7B-6FDEDE2E9A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9DC4BE94-D04F-45B5-AEDE-BE379DDB55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C3D1F16-C40C-4828-9455-888CF6653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38EF0-0B54-498A-A697-2F37A55203ED}" type="datetimeFigureOut">
              <a:rPr lang="hu-HU" smtClean="0"/>
              <a:t>2024. 12. 14.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E2D01A2-C4A2-4876-958B-88FDD61EB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0E712E4-472D-4C76-B61F-7F7CC877B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63A2-B780-45AF-B981-B7221B466C9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09267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110E0CE-15E3-42EC-8C3C-1063921CB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1F4AF3C3-E203-449A-8777-6228A0C61B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ADFB697-9CAF-4258-9CD6-8F625C3B3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38EF0-0B54-498A-A697-2F37A55203ED}" type="datetimeFigureOut">
              <a:rPr lang="hu-HU" smtClean="0"/>
              <a:t>2024. 12. 14.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9494360-9FA3-4A7A-AE04-B1EB1156B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2C74B56-B614-4105-9BB2-61AD3C277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63A2-B780-45AF-B981-B7221B466C9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0300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8F6D5A60-281F-4F24-99AC-5B0972C0BC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5F1EAE36-5FCF-4395-A187-13EBC5CF6C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1284C80-1AEF-48E8-83D3-B00953405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38EF0-0B54-498A-A697-2F37A55203ED}" type="datetimeFigureOut">
              <a:rPr lang="hu-HU" smtClean="0"/>
              <a:t>2024. 12. 14.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C9A4622-2721-4583-93EC-4C3D90A4F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B00A794-A454-4CD0-B0BE-6BFC0F39E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63A2-B780-45AF-B981-B7221B466C9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27481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32A616B-3E18-493C-B39D-3579F1E33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79E3382-BEBF-4992-B2FC-EAF665754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423C92D-CCCE-441E-AB2E-71A8122F4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38EF0-0B54-498A-A697-2F37A55203ED}" type="datetimeFigureOut">
              <a:rPr lang="hu-HU" smtClean="0"/>
              <a:t>2024. 12. 14.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2FFB5E28-3E67-4D35-83FC-D405F1E31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F6008314-106F-4AE6-B57A-339139AE7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63A2-B780-45AF-B981-B7221B466C9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41985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8468D5E-3695-473C-84D2-F650B67C9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316DD11E-8B7D-4606-9EBE-EE1789529B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FD67C05-DAC3-431E-B0F4-EC00307D4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38EF0-0B54-498A-A697-2F37A55203ED}" type="datetimeFigureOut">
              <a:rPr lang="hu-HU" smtClean="0"/>
              <a:t>2024. 12. 14.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F4A5AB7-E893-444F-9E91-CCD3C701C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D1A2B14-AFD3-4A31-BFDA-B02C88192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63A2-B780-45AF-B981-B7221B466C9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08480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B171416-7C9C-46A5-9CB5-3506D7946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46A0059-8690-4E5A-843E-FD76CAF1B3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1132D1CC-2028-436F-87EB-E4D506240E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BD7EBE4-CB8C-46BB-90A0-27F5860B4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38EF0-0B54-498A-A697-2F37A55203ED}" type="datetimeFigureOut">
              <a:rPr lang="hu-HU" smtClean="0"/>
              <a:t>2024. 12. 14.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9527099-A2B9-4418-92F9-30ED77BB7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418A4924-4794-4CF9-9E33-743855974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63A2-B780-45AF-B981-B7221B466C9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18170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E742C2A-E874-4C95-90A6-C75493FEB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32B7CD9-940A-42D2-B3A2-0A718449D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058AF1B5-2ECC-4539-A1DB-4EE1099938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9A0C7053-F383-4FFD-B493-857021C2B0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126158BA-B886-44EB-9F64-11634070D3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B5EBA7F9-BA05-49C8-AF39-914BBDD55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38EF0-0B54-498A-A697-2F37A55203ED}" type="datetimeFigureOut">
              <a:rPr lang="hu-HU" smtClean="0"/>
              <a:t>2024. 12. 14.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D13D3208-3C1E-4D24-89C6-3639B8D04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718D3126-7375-47B0-8291-4BCCA50A8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63A2-B780-45AF-B981-B7221B466C9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59883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69A7584-81B1-4D7C-A4B1-BDDF62950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9D58DABE-DBFC-43D8-99E8-74973BB76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38EF0-0B54-498A-A697-2F37A55203ED}" type="datetimeFigureOut">
              <a:rPr lang="hu-HU" smtClean="0"/>
              <a:t>2024. 12. 14.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37A1497E-18B6-49A9-AE44-4259378A2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3CC7730A-F291-4B9C-BE69-AB03787A0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63A2-B780-45AF-B981-B7221B466C9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15688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F474AA11-CC9D-4A07-864C-DB6E01971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38EF0-0B54-498A-A697-2F37A55203ED}" type="datetimeFigureOut">
              <a:rPr lang="hu-HU" smtClean="0"/>
              <a:t>2024. 12. 14.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AC7317BF-2CE9-42A7-A8EA-E4A7591FC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871C305C-FBA4-4444-AC6E-7EC95448A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63A2-B780-45AF-B981-B7221B466C9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44625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2313FAF-DA0F-4581-8332-87F0C8110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033DD60-C502-450C-924E-1A488099A1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B75B9D96-44C1-49E1-AFD2-223CCFA878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A793579B-9AF4-4D69-9D0A-967441C37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38EF0-0B54-498A-A697-2F37A55203ED}" type="datetimeFigureOut">
              <a:rPr lang="hu-HU" smtClean="0"/>
              <a:t>2024. 12. 14.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584E422-FB5C-4A1C-ADA6-CC53ADDF5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406399B-CBB4-458D-8763-A3432B3C3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63A2-B780-45AF-B981-B7221B466C9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603805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93E5851-B137-40B7-A26F-BB69D61F7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776EEE5C-4A29-4666-BCF5-B22B0394B1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D99C646C-E4B6-49C4-A168-E9FE9714E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E8164383-2AE0-4B8A-88BD-3699EE4F9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38EF0-0B54-498A-A697-2F37A55203ED}" type="datetimeFigureOut">
              <a:rPr lang="hu-HU" smtClean="0"/>
              <a:t>2024. 12. 14.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5488600-8CA5-4B66-B01B-DF07C6566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700D6251-0BE3-4A12-B470-6E032D4EB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8A63A2-B780-45AF-B981-B7221B466C9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15244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3888D8E1-81AB-4C5B-BAC4-23C01E9C3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A3318C6-E0B8-43DC-9FAC-50F57DD68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9B21BD8-9A11-4338-9559-7F40A27E90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38EF0-0B54-498A-A697-2F37A55203ED}" type="datetimeFigureOut">
              <a:rPr lang="hu-HU" smtClean="0"/>
              <a:t>2024. 12. 14.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1AC28B9-E385-4CCF-9EE9-06DF7D822A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BB9785C-438D-43AB-8A9A-6ADA633E9C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A63A2-B780-45AF-B981-B7221B466C96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58728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cím 2">
            <a:extLst>
              <a:ext uri="{FF2B5EF4-FFF2-40B4-BE49-F238E27FC236}">
                <a16:creationId xmlns:a16="http://schemas.microsoft.com/office/drawing/2014/main" id="{1F13B3BB-A641-438A-94E2-6B8F728377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07508" y="5114051"/>
            <a:ext cx="4576983" cy="1562974"/>
          </a:xfrm>
        </p:spPr>
        <p:txBody>
          <a:bodyPr>
            <a:noAutofit/>
          </a:bodyPr>
          <a:lstStyle/>
          <a:p>
            <a:r>
              <a:rPr lang="en-US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K</a:t>
            </a:r>
            <a:r>
              <a:rPr lang="hu-HU" sz="32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észítette</a:t>
            </a:r>
            <a:r>
              <a:rPr lang="en-US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:</a:t>
            </a:r>
            <a:br>
              <a:rPr lang="en-US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</a:br>
            <a:r>
              <a:rPr lang="hu-HU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Berecz</a:t>
            </a:r>
            <a:r>
              <a:rPr lang="en-US" sz="32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ki</a:t>
            </a:r>
            <a:r>
              <a:rPr lang="en-US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-Ki</a:t>
            </a:r>
            <a:r>
              <a:rPr lang="hu-HU" sz="32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rály</a:t>
            </a:r>
            <a:r>
              <a:rPr lang="hu-HU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</a:t>
            </a:r>
            <a:r>
              <a:rPr lang="hu-HU" sz="32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Rómeo</a:t>
            </a:r>
            <a:br>
              <a:rPr lang="en-US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</a:br>
            <a:r>
              <a:rPr lang="hu-HU" sz="32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Bressel</a:t>
            </a:r>
            <a:r>
              <a:rPr lang="hu-HU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 Márk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46A9E7D4-C51F-4A7F-B3A3-B6EBC77B58D8}"/>
              </a:ext>
            </a:extLst>
          </p:cNvPr>
          <p:cNvSpPr txBox="1"/>
          <p:nvPr/>
        </p:nvSpPr>
        <p:spPr>
          <a:xfrm>
            <a:off x="1968615" y="346293"/>
            <a:ext cx="825476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n>
                  <a:solidFill>
                    <a:srgbClr val="7030A0"/>
                  </a:solidFill>
                </a:ln>
                <a:solidFill>
                  <a:schemeClr val="bg1"/>
                </a:solidFill>
              </a:rPr>
              <a:t>IFD</a:t>
            </a:r>
          </a:p>
          <a:p>
            <a:pPr algn="ctr"/>
            <a:r>
              <a:rPr lang="en-US" sz="4000" dirty="0">
                <a:ln>
                  <a:solidFill>
                    <a:srgbClr val="7030A0"/>
                  </a:solidFill>
                </a:ln>
                <a:solidFill>
                  <a:schemeClr val="bg1"/>
                </a:solidFill>
              </a:rPr>
              <a:t>Image Face Detector</a:t>
            </a:r>
            <a:endParaRPr lang="hu-HU" sz="4000" dirty="0">
              <a:ln>
                <a:solidFill>
                  <a:srgbClr val="7030A0"/>
                </a:solidFill>
              </a:ln>
              <a:solidFill>
                <a:schemeClr val="bg1"/>
              </a:solidFill>
            </a:endParaRPr>
          </a:p>
        </p:txBody>
      </p:sp>
      <p:pic>
        <p:nvPicPr>
          <p:cNvPr id="6" name="Kép 5">
            <a:extLst>
              <a:ext uri="{FF2B5EF4-FFF2-40B4-BE49-F238E27FC236}">
                <a16:creationId xmlns:a16="http://schemas.microsoft.com/office/drawing/2014/main" id="{326CEF93-7D74-48D1-B9B9-2E8D2B5E4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9610" y="2061726"/>
            <a:ext cx="3152775" cy="3152775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313102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D598B90-DD3B-471F-AF29-842E55213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800" dirty="0" err="1">
                <a:ln>
                  <a:solidFill>
                    <a:srgbClr val="7030A0"/>
                  </a:solidFill>
                </a:ln>
                <a:solidFill>
                  <a:schemeClr val="bg1"/>
                </a:solidFill>
              </a:rPr>
              <a:t>Piackutat</a:t>
            </a:r>
            <a:r>
              <a:rPr lang="hu-HU" sz="8800" dirty="0">
                <a:ln>
                  <a:solidFill>
                    <a:srgbClr val="7030A0"/>
                  </a:solidFill>
                </a:ln>
                <a:solidFill>
                  <a:schemeClr val="bg1"/>
                </a:solidFill>
              </a:rPr>
              <a:t>ás</a:t>
            </a:r>
          </a:p>
        </p:txBody>
      </p:sp>
      <p:pic>
        <p:nvPicPr>
          <p:cNvPr id="4" name="Kép 3">
            <a:extLst>
              <a:ext uri="{FF2B5EF4-FFF2-40B4-BE49-F238E27FC236}">
                <a16:creationId xmlns:a16="http://schemas.microsoft.com/office/drawing/2014/main" id="{6724D314-E90F-46EC-A32A-F58952954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797" y="2275369"/>
            <a:ext cx="4218872" cy="1888119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2EAE9C1E-6A2F-4C12-8189-45D07CB6E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157" y="1866843"/>
            <a:ext cx="3128321" cy="2506216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DB57F16F-CF24-4F0A-8701-1FB0D5459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160" y="4748169"/>
            <a:ext cx="5583840" cy="1211866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10568BB6-DF5A-4A0E-90C9-4EC20696D8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7280" y="4733317"/>
            <a:ext cx="5212360" cy="116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91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69850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41460BF-859E-4C5A-875F-7594FE718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>
                <a:ln>
                  <a:solidFill>
                    <a:srgbClr val="7030A0"/>
                  </a:solidFill>
                </a:ln>
                <a:solidFill>
                  <a:schemeClr val="bg1"/>
                </a:solidFill>
              </a:rPr>
              <a:t>Mi a célja az alkalmazásunknak</a:t>
            </a:r>
            <a:r>
              <a:rPr lang="en-US" dirty="0">
                <a:ln>
                  <a:solidFill>
                    <a:srgbClr val="7030A0"/>
                  </a:solidFill>
                </a:ln>
                <a:solidFill>
                  <a:schemeClr val="bg1"/>
                </a:solidFill>
              </a:rPr>
              <a:t>?</a:t>
            </a:r>
            <a:endParaRPr lang="hu-HU" dirty="0">
              <a:ln>
                <a:solidFill>
                  <a:srgbClr val="7030A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E9EB91E-94D8-422E-B8B6-DBA9D371E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7522"/>
            <a:ext cx="10515600" cy="4213939"/>
          </a:xfrm>
        </p:spPr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Arc detektálása képekből, eredeti képek, illetve az érzékelt arcok kimentése egy adatbázisba későbbi felhasználásra.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Real</a:t>
            </a:r>
            <a:r>
              <a:rPr lang="en-US" dirty="0">
                <a:solidFill>
                  <a:schemeClr val="bg1"/>
                </a:solidFill>
              </a:rPr>
              <a:t>-Time Camera</a:t>
            </a:r>
            <a:r>
              <a:rPr lang="hu-HU" dirty="0">
                <a:solidFill>
                  <a:schemeClr val="bg1"/>
                </a:solidFill>
              </a:rPr>
              <a:t> implementáció, amely képes detektálni hány ember van jelen egy képen.</a:t>
            </a:r>
            <a:endParaRPr lang="en-US" dirty="0">
              <a:solidFill>
                <a:schemeClr val="bg1"/>
              </a:solidFill>
            </a:endParaRPr>
          </a:p>
          <a:p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Egy olyan alapértelmezett arcdetektáló alkalmazás létrehozása, amely könnyen tovább integrálható bármilyen rendszerbe, amely hasonló technológiát igényel.</a:t>
            </a:r>
          </a:p>
        </p:txBody>
      </p:sp>
    </p:spTree>
    <p:extLst>
      <p:ext uri="{BB962C8B-B14F-4D97-AF65-F5344CB8AC3E}">
        <p14:creationId xmlns:p14="http://schemas.microsoft.com/office/powerpoint/2010/main" val="20559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8578325-A620-4EC6-9206-6A324CA66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383" y="218114"/>
            <a:ext cx="10515600" cy="68400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 dirty="0">
                <a:ln>
                  <a:solidFill>
                    <a:srgbClr val="7030A0"/>
                  </a:solidFill>
                </a:ln>
                <a:solidFill>
                  <a:schemeClr val="bg1"/>
                </a:solidFill>
              </a:rPr>
              <a:t>UI </a:t>
            </a:r>
            <a:r>
              <a:rPr lang="hu-HU" sz="6600" dirty="0">
                <a:ln>
                  <a:solidFill>
                    <a:srgbClr val="7030A0"/>
                  </a:solidFill>
                </a:ln>
                <a:solidFill>
                  <a:schemeClr val="bg1"/>
                </a:solidFill>
              </a:rPr>
              <a:t>kinézete</a:t>
            </a:r>
          </a:p>
        </p:txBody>
      </p:sp>
      <p:pic>
        <p:nvPicPr>
          <p:cNvPr id="1026" name="Picture 2" descr="Welcome_to_FigJam.png (2715×2164)">
            <a:extLst>
              <a:ext uri="{FF2B5EF4-FFF2-40B4-BE49-F238E27FC236}">
                <a16:creationId xmlns:a16="http://schemas.microsoft.com/office/drawing/2014/main" id="{7671A9CE-A9E3-4638-8C06-18C7E7AD6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472" y="902123"/>
            <a:ext cx="7147421" cy="569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6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BA1821A-656D-43C5-98A7-83427CF14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8150"/>
            <a:ext cx="10515600" cy="56673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ln>
                  <a:solidFill>
                    <a:srgbClr val="7030A0"/>
                  </a:solidFill>
                </a:ln>
                <a:solidFill>
                  <a:schemeClr val="bg1"/>
                </a:solidFill>
              </a:rPr>
              <a:t>Haszn</a:t>
            </a:r>
            <a:r>
              <a:rPr lang="hu-HU" dirty="0">
                <a:ln>
                  <a:solidFill>
                    <a:srgbClr val="7030A0"/>
                  </a:solidFill>
                </a:ln>
                <a:solidFill>
                  <a:schemeClr val="bg1"/>
                </a:solidFill>
              </a:rPr>
              <a:t>ált Technológiák</a:t>
            </a:r>
          </a:p>
        </p:txBody>
      </p:sp>
      <p:pic>
        <p:nvPicPr>
          <p:cNvPr id="2050" name="Picture 2" descr="https://cdn.discordapp.com/attachments/1090276007585517720/1317193178343800883/somethingidk_1.png?ex=675e73fd&amp;is=675d227d&amp;hm=441c4e713640c03f8cba3cc081f3c63dd3ea49f35c63e8d771444021b8b3d28e&amp;">
            <a:extLst>
              <a:ext uri="{FF2B5EF4-FFF2-40B4-BE49-F238E27FC236}">
                <a16:creationId xmlns:a16="http://schemas.microsoft.com/office/drawing/2014/main" id="{36C7881F-AC02-4D7E-8F0D-4F0D9AFA08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778" y="1095375"/>
            <a:ext cx="6090444" cy="546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164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602FAEA-0FB7-4457-BC49-D0994168E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chemeClr val="bg1"/>
                </a:solidFill>
              </a:rPr>
              <a:t>Az </a:t>
            </a:r>
            <a:r>
              <a:rPr lang="en-US" dirty="0" err="1">
                <a:ln>
                  <a:solidFill>
                    <a:srgbClr val="7030A0"/>
                  </a:solidFill>
                </a:ln>
                <a:solidFill>
                  <a:schemeClr val="bg1"/>
                </a:solidFill>
              </a:rPr>
              <a:t>alkalm</a:t>
            </a:r>
            <a:r>
              <a:rPr lang="hu-HU" dirty="0" err="1">
                <a:ln>
                  <a:solidFill>
                    <a:srgbClr val="7030A0"/>
                  </a:solidFill>
                </a:ln>
                <a:solidFill>
                  <a:schemeClr val="bg1"/>
                </a:solidFill>
              </a:rPr>
              <a:t>azás</a:t>
            </a:r>
            <a:r>
              <a:rPr lang="hu-HU" dirty="0">
                <a:ln>
                  <a:solidFill>
                    <a:srgbClr val="7030A0"/>
                  </a:solidFill>
                </a:ln>
                <a:solidFill>
                  <a:schemeClr val="bg1"/>
                </a:solidFill>
              </a:rPr>
              <a:t> működése</a:t>
            </a:r>
          </a:p>
        </p:txBody>
      </p:sp>
      <p:pic>
        <p:nvPicPr>
          <p:cNvPr id="3074" name="Picture 2" descr="https://cdn.discordapp.com/attachments/1090276007585517720/1317178916611293214/Untitled_Workspace.png?ex=675e66b5&amp;is=675d1535&amp;hm=9945b4eca03203d2deda937de170c542107b924204c9d9003de97a9522579326&amp;">
            <a:extLst>
              <a:ext uri="{FF2B5EF4-FFF2-40B4-BE49-F238E27FC236}">
                <a16:creationId xmlns:a16="http://schemas.microsoft.com/office/drawing/2014/main" id="{6D1AF6BA-B9D5-489D-ABFF-0583B30A93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67" y="1690688"/>
            <a:ext cx="10625717" cy="475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32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0DDBFDE-D69F-4A8B-8F3A-E74FE56F3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ln>
                  <a:solidFill>
                    <a:srgbClr val="7030A0"/>
                  </a:solidFill>
                </a:ln>
                <a:solidFill>
                  <a:schemeClr val="bg1"/>
                </a:solidFill>
              </a:rPr>
              <a:t>Alkal</a:t>
            </a:r>
            <a:r>
              <a:rPr lang="hu-HU" dirty="0" err="1">
                <a:ln>
                  <a:solidFill>
                    <a:srgbClr val="7030A0"/>
                  </a:solidFill>
                </a:ln>
                <a:solidFill>
                  <a:schemeClr val="bg1"/>
                </a:solidFill>
              </a:rPr>
              <a:t>mazás</a:t>
            </a:r>
            <a:r>
              <a:rPr lang="hu-HU" dirty="0">
                <a:ln>
                  <a:solidFill>
                    <a:srgbClr val="7030A0"/>
                  </a:solidFill>
                </a:ln>
                <a:solidFill>
                  <a:schemeClr val="bg1"/>
                </a:solidFill>
              </a:rPr>
              <a:t> DEMO</a:t>
            </a:r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3D3EEA6D-4A5B-4A80-849C-3039435E1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793" y="1489352"/>
            <a:ext cx="2710414" cy="4820019"/>
          </a:xfrm>
          <a:prstGeom prst="rect">
            <a:avLst/>
          </a:prstGeom>
          <a:effectLst>
            <a:glow rad="101600">
              <a:schemeClr val="bg1">
                <a:alpha val="6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953257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tile tx="0" ty="73660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A2FCC88-0C8B-4968-8465-BCE5689C2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n>
                  <a:solidFill>
                    <a:srgbClr val="7030A0"/>
                  </a:solidFill>
                </a:ln>
                <a:solidFill>
                  <a:schemeClr val="bg1"/>
                </a:solidFill>
              </a:rPr>
              <a:t>Tov</a:t>
            </a:r>
            <a:r>
              <a:rPr lang="hu-HU" dirty="0" err="1">
                <a:ln>
                  <a:solidFill>
                    <a:srgbClr val="7030A0"/>
                  </a:solidFill>
                </a:ln>
                <a:solidFill>
                  <a:schemeClr val="bg1"/>
                </a:solidFill>
              </a:rPr>
              <a:t>ábbfejlesztési</a:t>
            </a:r>
            <a:r>
              <a:rPr lang="hu-HU" dirty="0">
                <a:ln>
                  <a:solidFill>
                    <a:srgbClr val="7030A0"/>
                  </a:solidFill>
                </a:ln>
                <a:solidFill>
                  <a:schemeClr val="bg1"/>
                </a:solidFill>
              </a:rPr>
              <a:t> lehetőségek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4261693-9769-4659-BD09-6A8E085F4C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solidFill>
                  <a:schemeClr val="bg1"/>
                </a:solidFill>
              </a:rPr>
              <a:t>Google </a:t>
            </a:r>
            <a:r>
              <a:rPr lang="hu-HU" dirty="0" err="1">
                <a:solidFill>
                  <a:schemeClr val="bg1"/>
                </a:solidFill>
              </a:rPr>
              <a:t>Photos</a:t>
            </a:r>
            <a:r>
              <a:rPr lang="hu-HU" dirty="0">
                <a:solidFill>
                  <a:schemeClr val="bg1"/>
                </a:solidFill>
              </a:rPr>
              <a:t> felhasználása a képek importálásához és exportálásához</a:t>
            </a:r>
            <a:r>
              <a:rPr lang="en-US" dirty="0">
                <a:solidFill>
                  <a:schemeClr val="bg1"/>
                </a:solidFill>
              </a:rPr>
              <a:t>.</a:t>
            </a:r>
            <a:endParaRPr lang="hu-HU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Feldolgozott képek közvetlen megosztása közösségi platformokon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hu-HU" dirty="0">
                <a:solidFill>
                  <a:schemeClr val="bg1"/>
                </a:solidFill>
              </a:rPr>
              <a:t>Arc mimika felismerés alkalmazáson belül</a:t>
            </a:r>
          </a:p>
          <a:p>
            <a:r>
              <a:rPr lang="hu-HU" dirty="0">
                <a:solidFill>
                  <a:schemeClr val="bg1"/>
                </a:solidFill>
              </a:rPr>
              <a:t>Kor felismerése az arc vonásaiból</a:t>
            </a:r>
          </a:p>
          <a:p>
            <a:r>
              <a:rPr lang="hu-HU" dirty="0">
                <a:solidFill>
                  <a:schemeClr val="bg1"/>
                </a:solidFill>
              </a:rPr>
              <a:t>AI integrálása arc struktúra felismeréséhez</a:t>
            </a:r>
          </a:p>
          <a:p>
            <a:r>
              <a:rPr lang="en-US" dirty="0" err="1">
                <a:solidFill>
                  <a:schemeClr val="bg1"/>
                </a:solidFill>
              </a:rPr>
              <a:t>Alkalmaz</a:t>
            </a:r>
            <a:r>
              <a:rPr lang="hu-HU" dirty="0">
                <a:solidFill>
                  <a:schemeClr val="bg1"/>
                </a:solidFill>
              </a:rPr>
              <a:t>ás integrálása eszközök feloldásához, a meglévő </a:t>
            </a:r>
            <a:r>
              <a:rPr lang="hu-HU" dirty="0" err="1">
                <a:solidFill>
                  <a:schemeClr val="bg1"/>
                </a:solidFill>
              </a:rPr>
              <a:t>felhaszánlok</a:t>
            </a:r>
            <a:r>
              <a:rPr lang="hu-HU" dirty="0">
                <a:solidFill>
                  <a:schemeClr val="bg1"/>
                </a:solidFill>
              </a:rPr>
              <a:t>, illetve lementett arcok alapján</a:t>
            </a:r>
          </a:p>
        </p:txBody>
      </p:sp>
    </p:spTree>
    <p:extLst>
      <p:ext uri="{BB962C8B-B14F-4D97-AF65-F5344CB8AC3E}">
        <p14:creationId xmlns:p14="http://schemas.microsoft.com/office/powerpoint/2010/main" val="2851202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zövegdoboz 3">
            <a:extLst>
              <a:ext uri="{FF2B5EF4-FFF2-40B4-BE49-F238E27FC236}">
                <a16:creationId xmlns:a16="http://schemas.microsoft.com/office/drawing/2014/main" id="{FB793F38-AB99-44B6-9D34-97DB1FF894C3}"/>
              </a:ext>
            </a:extLst>
          </p:cNvPr>
          <p:cNvSpPr txBox="1"/>
          <p:nvPr/>
        </p:nvSpPr>
        <p:spPr>
          <a:xfrm>
            <a:off x="1695974" y="2921168"/>
            <a:ext cx="88000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n>
                  <a:solidFill>
                    <a:srgbClr val="7030A0"/>
                  </a:solidFill>
                </a:ln>
                <a:solidFill>
                  <a:schemeClr val="bg1"/>
                </a:solidFill>
              </a:rPr>
              <a:t>K</a:t>
            </a:r>
            <a:r>
              <a:rPr lang="hu-HU" sz="6000" dirty="0" err="1">
                <a:ln>
                  <a:solidFill>
                    <a:srgbClr val="7030A0"/>
                  </a:solidFill>
                </a:ln>
                <a:solidFill>
                  <a:schemeClr val="bg1"/>
                </a:solidFill>
              </a:rPr>
              <a:t>öszönjük</a:t>
            </a:r>
            <a:r>
              <a:rPr lang="hu-HU" sz="6000" dirty="0">
                <a:ln>
                  <a:solidFill>
                    <a:srgbClr val="7030A0"/>
                  </a:solidFill>
                </a:ln>
                <a:solidFill>
                  <a:schemeClr val="bg1"/>
                </a:solidFill>
              </a:rPr>
              <a:t> a figyelmet!</a:t>
            </a:r>
          </a:p>
        </p:txBody>
      </p:sp>
    </p:spTree>
    <p:extLst>
      <p:ext uri="{BB962C8B-B14F-4D97-AF65-F5344CB8AC3E}">
        <p14:creationId xmlns:p14="http://schemas.microsoft.com/office/powerpoint/2010/main" val="1130236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138</Words>
  <Application>Microsoft Office PowerPoint</Application>
  <PresentationFormat>Szélesvásznú</PresentationFormat>
  <Paragraphs>22</Paragraphs>
  <Slides>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Office-téma</vt:lpstr>
      <vt:lpstr>PowerPoint-bemutató</vt:lpstr>
      <vt:lpstr>Piackutatás</vt:lpstr>
      <vt:lpstr>Mi a célja az alkalmazásunknak?</vt:lpstr>
      <vt:lpstr>UI kinézete</vt:lpstr>
      <vt:lpstr>Használt Technológiák</vt:lpstr>
      <vt:lpstr>Az alkalmazás működése</vt:lpstr>
      <vt:lpstr>Alkalmazás DEMO</vt:lpstr>
      <vt:lpstr>Továbbfejlesztési lehetőségek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Romi Bereczki</dc:creator>
  <cp:lastModifiedBy>Romi Bereczki</cp:lastModifiedBy>
  <cp:revision>14</cp:revision>
  <dcterms:created xsi:type="dcterms:W3CDTF">2024-12-14T12:58:39Z</dcterms:created>
  <dcterms:modified xsi:type="dcterms:W3CDTF">2024-12-14T15:19:04Z</dcterms:modified>
</cp:coreProperties>
</file>